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hyperlink" Target="https://www.youtube.com/watch?v=8wFIZLLBbu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makecode.microbit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52.png"/><Relationship Id="rId5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5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Relationship Id="rId4" Type="http://schemas.openxmlformats.org/officeDocument/2006/relationships/image" Target="../media/image5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libgdx.com/wiki/start/a-simple-game" TargetMode="External"/><Relationship Id="rId4" Type="http://schemas.openxmlformats.org/officeDocument/2006/relationships/image" Target="../media/image6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9.png"/><Relationship Id="rId4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type="ctr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hu-HU" sz="6600"/>
              <a:t>Microbit</a:t>
            </a:r>
            <a:endParaRPr sz="6600"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638882" y="4631161"/>
            <a:ext cx="3571810" cy="1559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Játékos bevezetés a programozásba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Készítette: Szalontai István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643278" y="4409267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SIntro banner image"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296" y="664712"/>
            <a:ext cx="7214616" cy="550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Napszak mutató (hasonló az előzőhöz)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429" y="1825625"/>
            <a:ext cx="762714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25" y="3937517"/>
            <a:ext cx="3742396" cy="276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Dobókocka</a:t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710600"/>
            <a:ext cx="10905066" cy="3189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raps online game. How to play for real money, rules, bets - Craps odds"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611" y="4900332"/>
            <a:ext cx="3329766" cy="178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175" y="1396588"/>
            <a:ext cx="9248776" cy="491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Dobókocka II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raps online game. How to play for real money, rules, bets - Craps odds" id="178" name="Google Shape;1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61" y="4581525"/>
            <a:ext cx="3905748" cy="20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7179" y="2994171"/>
            <a:ext cx="3121060" cy="2467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Kö-papír-olló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48" y="1561892"/>
            <a:ext cx="11041467" cy="464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85" y="4663440"/>
            <a:ext cx="2837526" cy="202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5031654" y="6262176"/>
            <a:ext cx="4325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Rock paper scissors introduction - YouTube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744" y="1388303"/>
            <a:ext cx="9117905" cy="489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 vagy írás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774" y="4170926"/>
            <a:ext cx="3306050" cy="218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77" y="1758820"/>
            <a:ext cx="11136680" cy="33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Tapsolás mérő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e the source image" id="204" name="Google Shape;2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983" y="4739951"/>
            <a:ext cx="3006207" cy="2004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Tapsolásra fel- lekapcsolódó lámpa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00613"/>
            <a:ext cx="12192000" cy="4575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 lights banner message" id="212" name="Google Shape;2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143" y="3323000"/>
            <a:ext cx="5255778" cy="333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Szelleműző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0490"/>
            <a:ext cx="12192000" cy="4197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w away banner message" id="220" name="Google Shape;22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610" y="4068147"/>
            <a:ext cx="3731787" cy="236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Cyrus a hörcsög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342"/>
            <a:ext cx="12192000" cy="434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05" y="4701297"/>
            <a:ext cx="29051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74" y="1420751"/>
            <a:ext cx="9915524" cy="517033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Iránytű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733" y="4167913"/>
            <a:ext cx="3458858" cy="253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81013" y="3752849"/>
            <a:ext cx="3290887" cy="2452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>
                <a:latin typeface="Calibri"/>
                <a:ea typeface="Calibri"/>
                <a:cs typeface="Calibri"/>
                <a:sym typeface="Calibri"/>
              </a:rPr>
              <a:t>Bevezetés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34428" l="0" r="0" t="8417"/>
          <a:stretch/>
        </p:blipFill>
        <p:spPr>
          <a:xfrm>
            <a:off x="20" y="10"/>
            <a:ext cx="12191980" cy="3710603"/>
          </a:xfrm>
          <a:custGeom>
            <a:rect b="b" l="l" r="r" t="t"/>
            <a:pathLst>
              <a:path extrusionOk="0" h="3692092" w="1219200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4223982" y="3752850"/>
            <a:ext cx="7485413" cy="2452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1800" u="sng">
                <a:solidFill>
                  <a:schemeClr val="hlink"/>
                </a:solidFill>
                <a:hlinkClick r:id="rId4"/>
              </a:rPr>
              <a:t>https://makecode.microbit.org/</a:t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Morze chat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84" y="1388303"/>
            <a:ext cx="11515594" cy="4817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rse chat banner message" id="244" name="Google Shape;24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6857" y="3303036"/>
            <a:ext cx="4201991" cy="266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383" y="1388304"/>
            <a:ext cx="10607959" cy="524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3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Rázd fel a palackot! (játék)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864" y="4654687"/>
            <a:ext cx="2957883" cy="20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3747" y="4654687"/>
            <a:ext cx="4329404" cy="20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Vigyázz-Kész-Rajt!</a:t>
            </a:r>
            <a:endParaRPr/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817" y="1396589"/>
            <a:ext cx="10269973" cy="467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9879" y="4394780"/>
            <a:ext cx="3628831" cy="230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5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Elég világos a szoba?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phone&#10;&#10;Description automatically generated" id="268" name="Google Shape;2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9994"/>
            <a:ext cx="12192000" cy="5118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mote control with a light bulb and a drawing of a light bulb&#10;&#10;Description automatically generated" id="269" name="Google Shape;26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03" y="4076886"/>
            <a:ext cx="4438650" cy="233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Hőmérő 1.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&#10;&#10;Description automatically generated" id="276" name="Google Shape;2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" y="1400429"/>
            <a:ext cx="12192000" cy="4495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hermometer with numbers and a stick&#10;&#10;Description automatically generated" id="277" name="Google Shape;27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2593" y="3000963"/>
            <a:ext cx="1271393" cy="301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Hőmérő 2.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circle with a red and blue thermometers&#10;&#10;Description automatically generated" id="284" name="Google Shape;2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174" y="2233811"/>
            <a:ext cx="3319871" cy="2974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 screenshot of a phone&#10;&#10;Description automatically generated" id="285" name="Google Shape;2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69" y="1509061"/>
            <a:ext cx="8447369" cy="528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Adat rögzítés Lychee cicusnak 1/2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6223"/>
            <a:ext cx="12192000" cy="370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835" y="4266262"/>
            <a:ext cx="3779676" cy="240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9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Adat rögzítés Lychee cicusnak 2/2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Y_DATA file highlighted in file folder" id="300" name="Google Shape;30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894" y="1435471"/>
            <a:ext cx="691515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sample data file" id="301" name="Google Shape;30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7481" y="1768442"/>
            <a:ext cx="6772467" cy="2995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410547" y="5089558"/>
            <a:ext cx="73898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otthonodban egy jó napozóhely Lychee számára? Hasonlítsa össze a fény- és hőmérsékletszinteket, amelyeket a háza különböző területein rögzít! A legnaposabb és legmelegebb helyek valószínűleg a kedvencei lesznek ☀️😻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0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Kép galéria</a:t>
            </a:r>
            <a:endParaRPr/>
          </a:p>
        </p:txBody>
      </p:sp>
      <p:pic>
        <p:nvPicPr>
          <p:cNvPr descr="A screenshot of a computer&#10;&#10;Description automatically generated" id="309" name="Google Shape;30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9542"/>
            <a:ext cx="12192000" cy="5227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D photo gallery icon Free Icon Download | FreeImages" id="310" name="Google Shape;31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98" y="4567172"/>
            <a:ext cx="2835319" cy="218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1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1/6</a:t>
            </a:r>
            <a:endParaRPr/>
          </a:p>
        </p:txBody>
      </p:sp>
      <p:pic>
        <p:nvPicPr>
          <p:cNvPr descr="A screenshot of a computer&#10;&#10;Description automatically generated" id="317" name="Google Shape;3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13" y="2185988"/>
            <a:ext cx="1178242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 txBox="1"/>
          <p:nvPr/>
        </p:nvSpPr>
        <p:spPr>
          <a:xfrm>
            <a:off x="709808" y="1544876"/>
            <a:ext cx="41127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Kapcsoljuk fel az összes képpontot!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létrehozása</a:t>
            </a:r>
            <a:endParaRPr/>
          </a:p>
        </p:txBody>
      </p:sp>
      <p:pic>
        <p:nvPicPr>
          <p:cNvPr descr="A screenshot of a computer&#10;&#10;Description automatically generated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773101"/>
            <a:ext cx="10905066" cy="41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2/6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709808" y="1544876"/>
            <a:ext cx="41127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Rajzoljunk átlós vonalat!</a:t>
            </a:r>
            <a:endParaRPr/>
          </a:p>
        </p:txBody>
      </p:sp>
      <p:pic>
        <p:nvPicPr>
          <p:cNvPr descr="A screenshot of a computer&#10;&#10;Description automatically generated" id="326" name="Google Shape;3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8" y="2000250"/>
            <a:ext cx="119443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3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3/6</a:t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709808" y="1544876"/>
            <a:ext cx="41127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Rajzoljunk sakktáblát!</a:t>
            </a:r>
            <a:endParaRPr/>
          </a:p>
        </p:txBody>
      </p:sp>
      <p:pic>
        <p:nvPicPr>
          <p:cNvPr descr="A screenshot of a computer screen&#10;&#10;Description automatically generated" id="334" name="Google Shape;33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1919288"/>
            <a:ext cx="116490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4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4/6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709808" y="1544876"/>
            <a:ext cx="6389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Rajzoljunk TV-t amiben nincs adás! Ez egy régi TV 😊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 screen&#10;&#10;Description automatically generated" id="342" name="Google Shape;34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3" y="1919288"/>
            <a:ext cx="119538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5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5/6</a:t>
            </a:r>
            <a:endParaRPr/>
          </a:p>
        </p:txBody>
      </p:sp>
      <p:sp>
        <p:nvSpPr>
          <p:cNvPr id="349" name="Google Shape;349;p45"/>
          <p:cNvSpPr txBox="1"/>
          <p:nvPr/>
        </p:nvSpPr>
        <p:spPr>
          <a:xfrm>
            <a:off x="709808" y="1544876"/>
            <a:ext cx="6389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Módosítsuk a TV-nket, hogy olyan legyen, mit a tűz a kandallóban!</a:t>
            </a:r>
            <a:endParaRPr/>
          </a:p>
        </p:txBody>
      </p:sp>
      <p:pic>
        <p:nvPicPr>
          <p:cNvPr descr="A screenshot of a computer screen&#10;&#10;Description automatically generated" id="350" name="Google Shape;35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88" y="1919288"/>
            <a:ext cx="1198245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6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Játék a pixelekkel 6/6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709808" y="1544876"/>
            <a:ext cx="6389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Készítsünk AI képgenerátort!</a:t>
            </a:r>
            <a:endParaRPr/>
          </a:p>
        </p:txBody>
      </p:sp>
      <p:pic>
        <p:nvPicPr>
          <p:cNvPr descr="A screenshot of a phone&#10;&#10;Description automatically generated" id="358" name="Google Shape;3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777"/>
            <a:ext cx="12192000" cy="398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7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Sprite-ok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5" name="Google Shape;365;p47"/>
          <p:cNvSpPr txBox="1"/>
          <p:nvPr/>
        </p:nvSpPr>
        <p:spPr>
          <a:xfrm>
            <a:off x="709808" y="1544876"/>
            <a:ext cx="11065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sprite-ok olyan képpontok, amik letörlik maguk után a képernyőt és még sok más hasznos tulajdonságuk van.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&#10;&#10;Description automatically generated" id="366" name="Google Shape;3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244" y="1990725"/>
            <a:ext cx="7104512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8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Sprite-ok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709808" y="1544876"/>
            <a:ext cx="11065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Hozzunk létre egy sprite-ot és mozgassuk az A és B gombokkal!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&#10;&#10;Description automatically generated" id="374" name="Google Shape;37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64818"/>
            <a:ext cx="12192000" cy="344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9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Vödrös játék 1/2</a:t>
            </a:r>
            <a:endParaRPr/>
          </a:p>
        </p:txBody>
      </p:sp>
      <p:sp>
        <p:nvSpPr>
          <p:cNvPr id="381" name="Google Shape;381;p49"/>
          <p:cNvSpPr txBox="1"/>
          <p:nvPr/>
        </p:nvSpPr>
        <p:spPr>
          <a:xfrm>
            <a:off x="709808" y="1544876"/>
            <a:ext cx="110659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következőkben elkészítünk egy játékot egy LibGDX tutorial alapján: </a:t>
            </a:r>
            <a:r>
              <a:rPr lang="hu-H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Simple Game - libGDX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játékban az alsó vödörrel az fentről érkező esőcseppeket kell elkapnunk. Ha sikeresen elkaptuk az esőcseppet, akkor kapunk 1 pontot, ha nem sikerült elkapni, akkor "GAME OVER" felirattal vége lesz a játéknak és kiírja az addig összegyűjtött pontokat. Kezdésnek hozzuk létre a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vodor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a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csepp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változókat, akik a sprite-ok lesznek:</a:t>
            </a:r>
            <a:endParaRPr/>
          </a:p>
        </p:txBody>
      </p:sp>
      <p:pic>
        <p:nvPicPr>
          <p:cNvPr descr="A screenshot of a computer&#10;&#10;Description automatically generated" id="382" name="Google Shape;38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5" y="2890838"/>
            <a:ext cx="985837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0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Vödrös játék 2/2</a:t>
            </a:r>
            <a:endParaRPr/>
          </a:p>
        </p:txBody>
      </p:sp>
      <p:pic>
        <p:nvPicPr>
          <p:cNvPr descr="A screenshot of a computer&#10;&#10;Description automatically generated" id="389" name="Google Shape;38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8763"/>
            <a:ext cx="626745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hat&#10;&#10;Description automatically generated" id="390" name="Google Shape;39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1263" y="1704975"/>
            <a:ext cx="58959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1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Dino run 1/3</a:t>
            </a:r>
            <a:endParaRPr/>
          </a:p>
        </p:txBody>
      </p:sp>
      <p:pic>
        <p:nvPicPr>
          <p:cNvPr descr="A dinosaur and cactus in a video game&#10;&#10;Description automatically generated" id="397" name="Google Shape;39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7350" y="2471738"/>
            <a:ext cx="19526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 txBox="1"/>
          <p:nvPr/>
        </p:nvSpPr>
        <p:spPr>
          <a:xfrm>
            <a:off x="709808" y="1544876"/>
            <a:ext cx="110659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következőkben elkészítjük a híres Dinorun játékot Microbitre. Az A gombbal ugrunk. Az alul jövő akadályokat átugrani. Minden sikeres ugrásnál kapunk 1 pontot. Ha nem sikerül átugrani az akadályt, akkor "GAME OVER" felirattal a játék véget ér és kiírja az addig elért pontokat. Hozzuk létre a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dino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a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kaktusz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sprite-okat.</a:t>
            </a:r>
            <a:endParaRPr/>
          </a:p>
        </p:txBody>
      </p:sp>
      <p:pic>
        <p:nvPicPr>
          <p:cNvPr descr="A screenshot of a computer&#10;&#10;Description automatically generated" id="399" name="Google Shape;39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2471738"/>
            <a:ext cx="6886575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Névtábla</a:t>
            </a:r>
            <a:endParaRPr/>
          </a:p>
        </p:txBody>
      </p:sp>
      <p:pic>
        <p:nvPicPr>
          <p:cNvPr id="113" name="Google Shape;11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2277460"/>
            <a:ext cx="10905066" cy="318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2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Dino run 2/3</a:t>
            </a:r>
            <a:endParaRPr/>
          </a:p>
        </p:txBody>
      </p:sp>
      <p:sp>
        <p:nvSpPr>
          <p:cNvPr id="406" name="Google Shape;406;p52"/>
          <p:cNvSpPr txBox="1"/>
          <p:nvPr/>
        </p:nvSpPr>
        <p:spPr>
          <a:xfrm>
            <a:off x="557408" y="1544876"/>
            <a:ext cx="11065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Készítsük el egy másik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állandóan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blokkban a kaktusz mozgását!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&#10;&#10;Description automatically generated" id="407" name="Google Shape;40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187" y="2228850"/>
            <a:ext cx="46005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3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</a:rPr>
              <a:t>Dino run 3/3</a:t>
            </a:r>
            <a:endParaRPr/>
          </a:p>
        </p:txBody>
      </p:sp>
      <p:sp>
        <p:nvSpPr>
          <p:cNvPr id="414" name="Google Shape;414;p53"/>
          <p:cNvSpPr txBox="1"/>
          <p:nvPr/>
        </p:nvSpPr>
        <p:spPr>
          <a:xfrm>
            <a:off x="557408" y="1544876"/>
            <a:ext cx="110659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Készítsük el egy harmadik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állandóan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blokkban a játék logikát és adjuk hozzá a 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vége a játéknak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feltételt </a:t>
            </a:r>
            <a:r>
              <a:rPr b="1"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kaktuszt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mozgató állandóan blokkhoz is!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hat&#10;&#10;Description automatically generated" id="415" name="Google Shape;4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3" y="2395538"/>
            <a:ext cx="83534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Dobogó szív</a:t>
            </a:r>
            <a:endParaRPr/>
          </a:p>
        </p:txBody>
      </p:sp>
      <p:pic>
        <p:nvPicPr>
          <p:cNvPr id="120" name="Google Shape;12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163" l="0" r="0" t="0"/>
          <a:stretch/>
        </p:blipFill>
        <p:spPr>
          <a:xfrm>
            <a:off x="2190056" y="1675227"/>
            <a:ext cx="7811888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460" y="4133461"/>
            <a:ext cx="2644293" cy="230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Úszó kacsa</a:t>
            </a:r>
            <a:endParaRPr/>
          </a:p>
        </p:txBody>
      </p:sp>
      <p:pic>
        <p:nvPicPr>
          <p:cNvPr id="128" name="Google Shape;12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991" y="1675227"/>
            <a:ext cx="8252018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275" y="4198776"/>
            <a:ext cx="2459218" cy="227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 and Squeaky Yellow Ducks - The Unfolding - Medium"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6970" y="4395733"/>
            <a:ext cx="3237519" cy="21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Kedv mutató</a:t>
            </a:r>
            <a:endParaRPr/>
          </a:p>
        </p:txBody>
      </p:sp>
      <p:pic>
        <p:nvPicPr>
          <p:cNvPr id="137" name="Google Shape;13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2086622"/>
            <a:ext cx="10905066" cy="35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931" y="4321660"/>
            <a:ext cx="2387767" cy="203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Lépés számláló</a:t>
            </a:r>
            <a:endParaRPr/>
          </a:p>
        </p:txBody>
      </p:sp>
      <p:pic>
        <p:nvPicPr>
          <p:cNvPr id="145" name="Google Shape;14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923046"/>
            <a:ext cx="10905066" cy="389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621" y="4343399"/>
            <a:ext cx="2992315" cy="240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Éjszakai világítás</a:t>
            </a:r>
            <a:endParaRPr/>
          </a:p>
        </p:txBody>
      </p:sp>
      <p:pic>
        <p:nvPicPr>
          <p:cNvPr id="153" name="Google Shape;15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708" y="1675227"/>
            <a:ext cx="9154583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133" y="3993502"/>
            <a:ext cx="3634157" cy="258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